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this anywhere in your Markdown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audience what languages they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essentially generates learning materials for the students as long as we seed it right.
Thereby solving our decade-long problem with software, hardware and up-to-date materials 
personal sharing with AI-gen exams and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 sub title: Super Sulit Server Setup with Linode Akamai (and Nephila)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personal experience with CS2 CS3 CS4 CS5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participants what they think are the biggest problems with teaching 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potentially alleviates the software and hardware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2024-05-18T18:14:52Z</dcterms:created>
  <dcterms:modified xsi:type="dcterms:W3CDTF">2024-05-18T18:14:52Z</dcterms:modified>
</cp:coreProperties>
</file>